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7DE8-561B-BFFA-21FA-65267A8F7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33FE6-B9B5-168C-8DFD-74BFE7C86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E0039-FA23-2E0D-D526-EDB0E0F1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A4107-D0F1-0A9F-D1A2-BDCA2C2D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AD171-E39F-1AEE-D924-3DBABD5A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FE45-BE34-0022-E502-D03D18D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86463-7824-9A98-B997-6DC10E0CE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F063-C435-D930-7A5A-B9A28EF7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6D-4E95-88EB-75A1-07166A0D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BCA9-5812-6AD7-7AA8-6F6835F0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F1733A-3F67-465F-75AD-F02274D01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0DCDF-994D-C940-D87A-F31BA9D5C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64F4D-2C67-0D2C-66AA-0C0A7222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D641-9E92-E7CF-736F-7A98D0B5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E48FD-DE4C-187F-B5FB-AF77A9E3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0A34-CFCD-CEB9-D721-C14F9329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8B8B-5AC4-70F1-302E-431BCD9E9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EB6CB-5B6E-E137-9313-E9F8D2E7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D2C7D-F36D-C75B-8F51-A25D648B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E16B-C7AA-A577-DA19-25145705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1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DD12-0D9C-D299-6D70-F7CCD74F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62BE0-A2EF-411A-9B41-790A27AD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87A9-732C-3A28-05BF-592A74DD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C2E72-C341-4336-361E-AB21B11D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B08E-CDC9-3FBB-31B2-4DB5F6C3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A655-7706-37C1-FE2E-1D0FF302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58EC-F172-64F4-BD2C-1E47BB0C6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A0C38-6CCA-6825-D4A5-C4D89B653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86F6C-D3E6-FD6F-E8AF-A90AD9FC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84F8-0256-4B3F-4782-B5801FD3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9DB3-3C26-2713-D1D6-41D1A113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A99D-25A9-03D7-A586-E9984BBC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F2EB-07EA-D9EA-BAD0-96DCC2F0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A4913-4A8A-1363-C164-B8D6EFB85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37E8D-8F86-4A61-99F4-13896C38F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512ED-3A61-A51F-2A46-3A1557870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4B83C-D793-5EEA-A932-BF974336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78DF2-51A0-9A08-1C27-0EC7A11A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74E092-E10F-74DF-2D73-542EADE3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5C3C-98F4-E479-89A6-BFF43198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ED06C-1524-1390-970D-4D21C7C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9685-58E7-B6FA-9D9F-AAE31466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7CBD6-972F-DA28-05DA-859FF466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5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5ABC6-21F0-9E76-A45A-C78F6596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09D35-D27A-765E-0841-6A29A622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D1CAF-38E1-9467-0614-BE0E3F02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12ED-8C7C-DF14-3757-4937209B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D4C4-8819-0292-1638-0522FC0F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83B9-2785-9579-5DE6-2BE889D8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CB520-018C-C953-68F8-55F61F8D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FCA5D-CDC1-4AEC-6A68-A4909D3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60701-5CD2-11B6-C924-4D6E52E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97997-02D0-796E-8125-C7BBFDA1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3FDC5-AB71-3103-A833-972B23001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EBF02-E81A-73D0-65C4-A2CD24FAE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DA57-2A9C-E3A4-F656-72E3FC36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B596-47C6-B2BA-6F7B-E83AC9CF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E3332-77A8-3AF9-511F-37A8022E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C29F0-DED8-EA78-4B4B-0A4FE8C7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3D303-ABA2-1D19-57AB-F7F7C5FF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C45F0-2571-1481-5149-0FE040859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5E95-7DE1-46DD-BFC6-4D3310A1AC10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AA21-4759-F2A4-A226-76FAD7F73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527F7-E5DD-B201-20EA-700391960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EA17-52F0-D452-1F09-EFAEF8844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E0719-3383-BF18-1D22-B4136DB62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EA449-6EB7-437C-5B37-3C74E69C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3B39-B823-DC93-2F73-53922138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D673-C3BD-CC65-D4EA-3430C00FF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9A8E-5EC0-2F35-D824-DC81C101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53D8-535E-6435-BFAB-EFC5B69A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4BF1C-DA19-6069-F3FF-2B4E42A5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8CA4A-CEAF-2A2B-F6CA-18B2266F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7B18-2C24-56E7-088C-B0E53D06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FE99-7E83-BE13-40C6-64C63641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6E058-4776-BD12-E4F1-D16A599D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AD6C-5C31-8ABE-3834-772E558B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3255-159B-37C3-2D99-46C1C78C2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037F9-524D-B441-EECF-D194D9F6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7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37392-E835-1951-02D1-BD9E5851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1CD74-8511-EC4C-BF90-1204BD01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F5349-3521-D845-2A7F-41EA9AF2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2BA3-0EB3-6DDD-9C88-94C2E396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A789C-9FCE-29A3-DCC7-C5B87565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4AE5D-F6EB-2C01-24D8-15D1B8D7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66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25DD-ACE5-9168-FF9C-CB076848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1405B-9DD0-5C75-EF30-99585FCA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734A3-F97C-E064-B44C-71D906A1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1716-8AD5-EF28-3C08-CF3DBE56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CB96-A48A-4C02-73A6-E16D5C07A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ADCFC-9901-BC98-42C6-25052677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7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1B20-3742-2C51-8DF1-89057D00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0D82-710D-2ADD-8D58-D0B7999DC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6630C-AAF8-F2E9-386E-718CF2AF8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52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AFC9-5974-4D69-AA14-1E477BE8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911B-16F9-296A-884A-183B76B9A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3A5C7-E951-4D1A-C0C0-AACA201C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5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EDD2-B330-6349-B806-546FB551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6CD1-4429-6EA2-856E-E94619FB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ADF1C-91ED-DF60-5D84-4073BBDB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74B9-1A0A-3A7C-CF1F-86B65349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23F3-E340-DC13-FC91-3395CD12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1DC5C-35E0-77A8-4D5A-DD06AFD0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72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B1B5-7114-A7A4-9F31-C963823B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FCE9-08A5-337D-9146-93CD836A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67422-6434-4CA4-086E-0AFE35A0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1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5A3E-5C5C-95AE-CCC7-E0A86405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2A6AB-4E3E-BC75-0166-8DC5DFB2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4819D-0852-6498-F862-0A4754E7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FFD6-0C44-B1D4-C1AD-A66C3F53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2C90E-BF84-5C67-AA05-A616E4F8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68902-3DB5-893C-6514-A3C88E7F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D781-5087-4EC7-0602-3E08F153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9FEF-06A0-E91F-A634-DB71DB7CA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A78EF-36B4-396C-03EF-DB8DBED7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1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47A1-66DB-F68B-6B5E-FF859DDC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CCA87-293A-0C5D-95E1-8CB7243E9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73F24-C3FD-3CB7-0A00-D4934C68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F020-DB71-1E59-807A-31C88BD5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63CE-2F6A-75CF-2B5B-A4E36251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53DCE-30A7-80D8-6C25-33207A28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59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5459-0E51-13ED-8254-9ACE3CD2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6162-7943-744C-0A3F-C8649033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EA8C6-C23E-E95C-4E3F-39D6A645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4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90F2-92BA-C00D-E521-BD915F0E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1A0A-80F9-5D13-10D0-476FE5A20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5C24C-8053-9B1D-C78A-F5E199FC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3789-FCFA-612D-C0E0-613DBC13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C2B49-9DEA-1EAD-6224-4478A923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936E5-1B76-943E-E5A4-5B0FB044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9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6979-DB3D-2075-429F-75F93332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0118-A8A6-32A3-8116-C619E7543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91CD9-C624-102B-28F4-9D78EE3F5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3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6A3A-1F4C-5C90-D9CD-03905D25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AD07-E4F9-9E21-EC81-A12C7AB90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CA320-CDAE-D34F-C686-6438377F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5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7782-5649-F1D1-476D-02F1FABE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353E-1E16-DB5B-CEAE-5A2F9FCD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FBE5E-3B1B-DDC1-82B7-8D3A65D9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4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Đăng Nguyễn</dc:creator>
  <cp:lastModifiedBy>Đăng Nguyễn</cp:lastModifiedBy>
  <cp:revision>4</cp:revision>
  <dcterms:created xsi:type="dcterms:W3CDTF">2023-02-04T06:36:20Z</dcterms:created>
  <dcterms:modified xsi:type="dcterms:W3CDTF">2023-03-03T03:45:52Z</dcterms:modified>
</cp:coreProperties>
</file>